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4DCB1-38E9-43FB-8215-6BF1B3944F39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5A399-2562-4A1C-84DB-C566643A2C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rpmedia.ask.com/ts?u=/wikipedia/commons/thumb/2/2b/Lorenzo_de'_Medici-ritratto.jpg/140px-Lorenzo_de'_Medici-ritratto.jpg&amp;imgrefurl=http://www.ask.com/wiki/Lorenzo_de'_Medici&amp;usg=__p8Isvq8wrNFz5idHe9_U2D-n8gU=&amp;h=480&amp;w=367&amp;sz=24&amp;hl=en&amp;start=23&amp;zoom=1&amp;um=1&amp;itbs=1&amp;tbnid=jzPbJuPAG2utvM:&amp;tbnh=129&amp;tbnw=99&amp;prev=/images?q=the+medici+family+biography&amp;start=20&amp;um=1&amp;hl=en&amp;sa=N&amp;ndsp=20&amp;tbm=isch&amp;ei=9W-sTYmDHeHs0gGtzZX5C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14400"/>
            <a:ext cx="4419600" cy="1470025"/>
          </a:xfrm>
        </p:spPr>
        <p:txBody>
          <a:bodyPr/>
          <a:lstStyle/>
          <a:p>
            <a:r>
              <a:rPr lang="en-US" dirty="0" smtClean="0"/>
              <a:t>The Medici Family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743200"/>
            <a:ext cx="35814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Patronage</a:t>
            </a:r>
          </a:p>
          <a:p>
            <a:endParaRPr lang="en-US" dirty="0" smtClean="0"/>
          </a:p>
          <a:p>
            <a:r>
              <a:rPr lang="en-US" dirty="0" smtClean="0"/>
              <a:t>By: Rubi</a:t>
            </a:r>
            <a:r>
              <a:rPr lang="en-US" dirty="0"/>
              <a:t> </a:t>
            </a:r>
            <a:r>
              <a:rPr lang="en-US" dirty="0" smtClean="0"/>
              <a:t>Jimenez</a:t>
            </a:r>
            <a:endParaRPr lang="en-US" dirty="0"/>
          </a:p>
        </p:txBody>
      </p:sp>
      <p:pic>
        <p:nvPicPr>
          <p:cNvPr id="1026" name="Picture 2" descr="http://t3.gstatic.com/images?q=tbn:ANd9GcT7cHYYa5HEnLrDx7GbtlSmCrB2u6MB08bgaaY4rTFRd-0bbAjAniXQJlry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57200"/>
            <a:ext cx="36576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were around the 13-15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They came to Florence and became wealthy</a:t>
            </a:r>
          </a:p>
        </p:txBody>
      </p:sp>
      <p:pic>
        <p:nvPicPr>
          <p:cNvPr id="3074" name="Picture 2" descr="http://www.welcometuscany.it/tuscany_photo_gallery/florence_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743200"/>
            <a:ext cx="76962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Their patron of the arts</a:t>
            </a:r>
          </a:p>
          <a:p>
            <a:r>
              <a:rPr lang="en-US" dirty="0" smtClean="0"/>
              <a:t>Without them the artist of arts would not exist</a:t>
            </a:r>
          </a:p>
        </p:txBody>
      </p:sp>
      <p:pic>
        <p:nvPicPr>
          <p:cNvPr id="2052" name="Picture 4" descr="http://www.paradoxplace.com/Perspectives/Italian%20Images/images/PPPortraits/Botticelli/Botticelli-Magi-R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819400"/>
            <a:ext cx="60198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the 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Medici Family wasn’t wealthy the Renaissance wouldn’t happen.</a:t>
            </a:r>
          </a:p>
          <a:p>
            <a:r>
              <a:rPr lang="en-US" dirty="0" smtClean="0"/>
              <a:t>And also if they wouldn’t help the painters, and writers </a:t>
            </a:r>
            <a:r>
              <a:rPr lang="en-US" smtClean="0"/>
              <a:t>wouldn’t exist.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67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Medici Family</vt:lpstr>
      <vt:lpstr>Bio </vt:lpstr>
      <vt:lpstr>Famous work</vt:lpstr>
      <vt:lpstr>Impact on the Renaissance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Medici Family</dc:title>
  <dc:creator>admin</dc:creator>
  <cp:lastModifiedBy>admin</cp:lastModifiedBy>
  <cp:revision>11</cp:revision>
  <dcterms:created xsi:type="dcterms:W3CDTF">2011-04-18T17:06:27Z</dcterms:created>
  <dcterms:modified xsi:type="dcterms:W3CDTF">2011-04-20T15:11:54Z</dcterms:modified>
</cp:coreProperties>
</file>